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9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6" r:id="rId19"/>
    <p:sldId id="277" r:id="rId20"/>
    <p:sldId id="272" r:id="rId21"/>
    <p:sldId id="273" r:id="rId22"/>
    <p:sldId id="274" r:id="rId23"/>
  </p:sldIdLst>
  <p:sldSz cx="18288000" cy="10287000"/>
  <p:notesSz cx="10287000" cy="18288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73D3C-7E0D-455D-AF34-8CE27C147B02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BEEB8-BC19-4F93-AAED-822A8E674D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91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EBEEB8-BC19-4F93-AAED-822A8E674D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9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4.png"/><Relationship Id="rId7" Type="http://schemas.openxmlformats.org/officeDocument/2006/relationships/image" Target="../media/image8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45.png"/><Relationship Id="rId10" Type="http://schemas.openxmlformats.org/officeDocument/2006/relationships/image" Target="../media/image88.png"/><Relationship Id="rId4" Type="http://schemas.openxmlformats.org/officeDocument/2006/relationships/image" Target="../media/image25.pn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4.png"/><Relationship Id="rId7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4.png"/><Relationship Id="rId7" Type="http://schemas.openxmlformats.org/officeDocument/2006/relationships/image" Target="../media/image10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4.png"/><Relationship Id="rId7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2.png"/><Relationship Id="rId4" Type="http://schemas.openxmlformats.org/officeDocument/2006/relationships/image" Target="../media/image25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4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4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4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24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2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4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25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4.png"/><Relationship Id="rId7" Type="http://schemas.openxmlformats.org/officeDocument/2006/relationships/image" Target="../media/image14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28.png"/><Relationship Id="rId4" Type="http://schemas.openxmlformats.org/officeDocument/2006/relationships/image" Target="../media/image25.png"/><Relationship Id="rId9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2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1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5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12" Type="http://schemas.openxmlformats.org/officeDocument/2006/relationships/image" Target="../media/image7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4.png"/><Relationship Id="rId7" Type="http://schemas.openxmlformats.org/officeDocument/2006/relationships/image" Target="../media/image8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46461" y="9759318"/>
            <a:ext cx="1759841" cy="72030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579" y="5056217"/>
            <a:ext cx="12738150" cy="39242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622" y="1308632"/>
            <a:ext cx="6008626" cy="11703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2814" y="-2624841"/>
            <a:ext cx="11650049" cy="16400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6309" y="2751361"/>
            <a:ext cx="5493505" cy="3344081"/>
            <a:chOff x="296309" y="2751361"/>
            <a:chExt cx="5493505" cy="33440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6309" y="2751361"/>
              <a:ext cx="5493505" cy="3344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24" y="6354129"/>
            <a:ext cx="5124892" cy="3643097"/>
            <a:chOff x="609524" y="6354129"/>
            <a:chExt cx="5124892" cy="36430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524" y="6354129"/>
              <a:ext cx="5124892" cy="36430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44538" y="2696325"/>
            <a:ext cx="5852486" cy="3657804"/>
            <a:chOff x="5644538" y="2696325"/>
            <a:chExt cx="5852486" cy="365780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4538" y="2696325"/>
              <a:ext cx="5852486" cy="36578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4538" y="6493726"/>
            <a:ext cx="5881419" cy="3503500"/>
            <a:chOff x="5644538" y="6493726"/>
            <a:chExt cx="5881419" cy="35035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4538" y="6493726"/>
              <a:ext cx="5881419" cy="3503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5041" y="2404653"/>
            <a:ext cx="10117518" cy="6323449"/>
            <a:chOff x="7795041" y="2404653"/>
            <a:chExt cx="10117518" cy="63234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5041" y="2404653"/>
              <a:ext cx="10117518" cy="632344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839654" y="-540814"/>
            <a:ext cx="15358618" cy="123585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622" y="1308632"/>
            <a:ext cx="5003397" cy="1170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202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71187" y="2560433"/>
            <a:ext cx="14743340" cy="6576256"/>
            <a:chOff x="1771187" y="2560433"/>
            <a:chExt cx="14743340" cy="65762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1187" y="2560433"/>
              <a:ext cx="14743340" cy="657625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954" y="512451"/>
            <a:ext cx="1923127" cy="530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6194" y="1341965"/>
            <a:ext cx="9231331" cy="11555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02582" y="8660773"/>
            <a:ext cx="12900063" cy="11814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98582" y="454832"/>
            <a:ext cx="1679327" cy="5785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49" y="493832"/>
            <a:ext cx="2874689" cy="5451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64755" y="3481057"/>
            <a:ext cx="7511799" cy="389179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0273" y="5775102"/>
            <a:ext cx="8307507" cy="720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64840" y="-499462"/>
            <a:ext cx="22865991" cy="122674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86886" y="3673991"/>
            <a:ext cx="5598016" cy="3862631"/>
            <a:chOff x="12386886" y="3673991"/>
            <a:chExt cx="5598016" cy="3862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6886" y="3673991"/>
              <a:ext cx="5598016" cy="38626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4954" y="493832"/>
            <a:ext cx="2874689" cy="54515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670" y="1341965"/>
            <a:ext cx="5994416" cy="11555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6212" y="939153"/>
            <a:ext cx="7683069" cy="8407408"/>
            <a:chOff x="9496212" y="939153"/>
            <a:chExt cx="7683069" cy="84074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6212" y="939153"/>
              <a:ext cx="7683069" cy="84074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330" y="1475295"/>
            <a:ext cx="7483713" cy="7634422"/>
            <a:chOff x="9600330" y="1475295"/>
            <a:chExt cx="7483713" cy="7634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0330" y="1475295"/>
              <a:ext cx="7483713" cy="76344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524" y="2379988"/>
            <a:ext cx="7683069" cy="5825036"/>
            <a:chOff x="609524" y="2379988"/>
            <a:chExt cx="7683069" cy="58250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24" y="2379988"/>
              <a:ext cx="7683069" cy="582503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954" y="493832"/>
            <a:ext cx="2874689" cy="545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6670" y="1341965"/>
            <a:ext cx="5994416" cy="11555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6337" y="2930949"/>
            <a:ext cx="7225597" cy="5120971"/>
            <a:chOff x="846337" y="2930949"/>
            <a:chExt cx="7225597" cy="51209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6337" y="2930949"/>
              <a:ext cx="7225597" cy="5120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5430" y="493832"/>
            <a:ext cx="1986861" cy="545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776" y="1216690"/>
            <a:ext cx="8050512" cy="115553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CE12D47-0CAB-18E9-0335-23F2FA9B309E}"/>
              </a:ext>
            </a:extLst>
          </p:cNvPr>
          <p:cNvGrpSpPr/>
          <p:nvPr/>
        </p:nvGrpSpPr>
        <p:grpSpPr>
          <a:xfrm>
            <a:off x="540954" y="2119911"/>
            <a:ext cx="17313259" cy="6936246"/>
            <a:chOff x="540954" y="2119911"/>
            <a:chExt cx="17313259" cy="69362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2122" y="2578496"/>
              <a:ext cx="3450058" cy="3450058"/>
              <a:chOff x="982122" y="2578496"/>
              <a:chExt cx="3450058" cy="3450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2122" y="2578496"/>
                <a:ext cx="3450058" cy="34500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86813" y="2119911"/>
              <a:ext cx="3908643" cy="3908643"/>
              <a:chOff x="13186813" y="2119911"/>
              <a:chExt cx="3908643" cy="39086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86813" y="2119911"/>
                <a:ext cx="3908643" cy="3908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94554" y="2317820"/>
              <a:ext cx="3971412" cy="3971412"/>
              <a:chOff x="6894554" y="2317820"/>
              <a:chExt cx="3971412" cy="397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94554" y="2317820"/>
                <a:ext cx="3971412" cy="397141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92" y="6082052"/>
              <a:ext cx="4287651" cy="132320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037" y="6082049"/>
              <a:ext cx="4015928" cy="13232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9768" y="6082049"/>
              <a:ext cx="4691051" cy="13232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954" y="7265345"/>
              <a:ext cx="5161060" cy="91711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954" y="8139040"/>
              <a:ext cx="5476536" cy="9171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2278" y="7243882"/>
              <a:ext cx="7035683" cy="65368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9061" y="8072731"/>
              <a:ext cx="6591974" cy="91711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8287" y="7265345"/>
              <a:ext cx="4735926" cy="1231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5430" y="493832"/>
            <a:ext cx="1986861" cy="545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776" y="1216690"/>
            <a:ext cx="8050512" cy="115553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CE12D47-0CAB-18E9-0335-23F2FA9B309E}"/>
              </a:ext>
            </a:extLst>
          </p:cNvPr>
          <p:cNvGrpSpPr/>
          <p:nvPr/>
        </p:nvGrpSpPr>
        <p:grpSpPr>
          <a:xfrm>
            <a:off x="5943600" y="2119910"/>
            <a:ext cx="21351859" cy="8052789"/>
            <a:chOff x="540954" y="2119911"/>
            <a:chExt cx="17313259" cy="69362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2122" y="2578496"/>
              <a:ext cx="3450058" cy="3450058"/>
              <a:chOff x="982122" y="2578496"/>
              <a:chExt cx="3450058" cy="3450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2122" y="2578496"/>
                <a:ext cx="3450058" cy="34500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86813" y="2119911"/>
              <a:ext cx="3908643" cy="3908643"/>
              <a:chOff x="13186813" y="2119911"/>
              <a:chExt cx="3908643" cy="39086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86813" y="2119911"/>
                <a:ext cx="3908643" cy="3908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94554" y="2317820"/>
              <a:ext cx="3971412" cy="3971412"/>
              <a:chOff x="6894554" y="2317820"/>
              <a:chExt cx="3971412" cy="397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94554" y="2317820"/>
                <a:ext cx="3971412" cy="397141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92" y="6082052"/>
              <a:ext cx="4287651" cy="132320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037" y="6082049"/>
              <a:ext cx="4015928" cy="13232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9768" y="6082049"/>
              <a:ext cx="4691051" cy="13232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954" y="7265345"/>
              <a:ext cx="5161060" cy="91711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954" y="8139040"/>
              <a:ext cx="5476536" cy="9171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2278" y="7243882"/>
              <a:ext cx="7035683" cy="65368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9061" y="8072731"/>
              <a:ext cx="6591974" cy="91711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8287" y="7265345"/>
              <a:ext cx="4735926" cy="1231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0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5430" y="493832"/>
            <a:ext cx="1986861" cy="545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776" y="1216690"/>
            <a:ext cx="8050512" cy="115553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CE12D47-0CAB-18E9-0335-23F2FA9B309E}"/>
              </a:ext>
            </a:extLst>
          </p:cNvPr>
          <p:cNvGrpSpPr/>
          <p:nvPr/>
        </p:nvGrpSpPr>
        <p:grpSpPr>
          <a:xfrm>
            <a:off x="-1735898" y="2119910"/>
            <a:ext cx="21351859" cy="8052789"/>
            <a:chOff x="540954" y="2119911"/>
            <a:chExt cx="17313259" cy="69362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2122" y="2578496"/>
              <a:ext cx="3450058" cy="3450058"/>
              <a:chOff x="982122" y="2578496"/>
              <a:chExt cx="3450058" cy="3450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2122" y="2578496"/>
                <a:ext cx="3450058" cy="34500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86813" y="2119911"/>
              <a:ext cx="3908643" cy="3908643"/>
              <a:chOff x="13186813" y="2119911"/>
              <a:chExt cx="3908643" cy="39086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86813" y="2119911"/>
                <a:ext cx="3908643" cy="3908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94554" y="2317820"/>
              <a:ext cx="3971412" cy="3971412"/>
              <a:chOff x="6894554" y="2317820"/>
              <a:chExt cx="3971412" cy="397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94554" y="2317820"/>
                <a:ext cx="3971412" cy="397141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92" y="6082052"/>
              <a:ext cx="4287651" cy="132320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037" y="6082049"/>
              <a:ext cx="4015928" cy="13232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9768" y="6082049"/>
              <a:ext cx="4691051" cy="13232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954" y="7265345"/>
              <a:ext cx="5161060" cy="91711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954" y="8139040"/>
              <a:ext cx="5476536" cy="9171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2278" y="7243882"/>
              <a:ext cx="7035683" cy="65368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9061" y="8072731"/>
              <a:ext cx="6591974" cy="91711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8287" y="7265345"/>
              <a:ext cx="4735926" cy="1231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14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5994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5430" y="493832"/>
            <a:ext cx="1986861" cy="5451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776" y="1216690"/>
            <a:ext cx="8050512" cy="115553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CE12D47-0CAB-18E9-0335-23F2FA9B309E}"/>
              </a:ext>
            </a:extLst>
          </p:cNvPr>
          <p:cNvGrpSpPr/>
          <p:nvPr/>
        </p:nvGrpSpPr>
        <p:grpSpPr>
          <a:xfrm>
            <a:off x="-9791024" y="2119910"/>
            <a:ext cx="21351859" cy="8052789"/>
            <a:chOff x="540954" y="2119911"/>
            <a:chExt cx="17313259" cy="693624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82122" y="2578496"/>
              <a:ext cx="3450058" cy="3450058"/>
              <a:chOff x="982122" y="2578496"/>
              <a:chExt cx="3450058" cy="34500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2122" y="2578496"/>
                <a:ext cx="3450058" cy="345005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186813" y="2119911"/>
              <a:ext cx="3908643" cy="3908643"/>
              <a:chOff x="13186813" y="2119911"/>
              <a:chExt cx="3908643" cy="39086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186813" y="2119911"/>
                <a:ext cx="3908643" cy="39086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94554" y="2317820"/>
              <a:ext cx="3971412" cy="3971412"/>
              <a:chOff x="6894554" y="2317820"/>
              <a:chExt cx="3971412" cy="39714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94554" y="2317820"/>
                <a:ext cx="3971412" cy="397141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392" y="6082052"/>
              <a:ext cx="4287651" cy="132320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4037" y="6082049"/>
              <a:ext cx="4015928" cy="132320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69768" y="6082049"/>
              <a:ext cx="4691051" cy="1323204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0954" y="7265345"/>
              <a:ext cx="5161060" cy="91711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954" y="8139040"/>
              <a:ext cx="5476536" cy="91711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2278" y="7243882"/>
              <a:ext cx="7035683" cy="65368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9061" y="8072731"/>
              <a:ext cx="6591974" cy="91711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118287" y="7265345"/>
              <a:ext cx="4735926" cy="12313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0418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4394" y="-842185"/>
            <a:ext cx="20253165" cy="11419386"/>
            <a:chOff x="-694394" y="-842185"/>
            <a:chExt cx="20253165" cy="11419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4394" y="-842185"/>
              <a:ext cx="20253165" cy="11419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9801" y="2163394"/>
            <a:ext cx="3943580" cy="222261"/>
            <a:chOff x="1069801" y="2163394"/>
            <a:chExt cx="3943580" cy="2222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801" y="2163394"/>
              <a:ext cx="3943580" cy="22226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824624" y="3587353"/>
            <a:ext cx="19710389" cy="38352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3031" y="426089"/>
            <a:ext cx="5080778" cy="29241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144" y="512451"/>
            <a:ext cx="480965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9048" y="478164"/>
            <a:ext cx="588861" cy="57143"/>
            <a:chOff x="619048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048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5425" y="478164"/>
            <a:ext cx="16398718" cy="57143"/>
            <a:chOff x="1325425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425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525" y="512451"/>
            <a:ext cx="1620889" cy="5307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717" y="1308632"/>
            <a:ext cx="6415597" cy="11703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4D6B7A6-A87B-3FE9-89D9-6DF565DE50E4}"/>
              </a:ext>
            </a:extLst>
          </p:cNvPr>
          <p:cNvGrpSpPr/>
          <p:nvPr/>
        </p:nvGrpSpPr>
        <p:grpSpPr>
          <a:xfrm>
            <a:off x="731718" y="2561061"/>
            <a:ext cx="15854194" cy="1018070"/>
            <a:chOff x="731718" y="2561061"/>
            <a:chExt cx="15854194" cy="10180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31718" y="2561061"/>
              <a:ext cx="826659" cy="826659"/>
              <a:chOff x="731718" y="2561061"/>
              <a:chExt cx="826659" cy="8266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1718" y="2561061"/>
                <a:ext cx="826659" cy="826659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1933" y="2566466"/>
              <a:ext cx="15683979" cy="101266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DD5D525-514B-20DF-F95F-2C9F91304C5D}"/>
              </a:ext>
            </a:extLst>
          </p:cNvPr>
          <p:cNvGrpSpPr/>
          <p:nvPr/>
        </p:nvGrpSpPr>
        <p:grpSpPr>
          <a:xfrm>
            <a:off x="731718" y="4748489"/>
            <a:ext cx="16985205" cy="1545884"/>
            <a:chOff x="731718" y="4748489"/>
            <a:chExt cx="16985205" cy="15458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31718" y="4894515"/>
              <a:ext cx="826659" cy="826659"/>
              <a:chOff x="731718" y="4894515"/>
              <a:chExt cx="826659" cy="8266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31718" y="4894515"/>
                <a:ext cx="826659" cy="82665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8201" y="4748489"/>
              <a:ext cx="16008722" cy="154588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3FE7D9-1FA1-7ABA-5CD5-4695FBB91664}"/>
              </a:ext>
            </a:extLst>
          </p:cNvPr>
          <p:cNvGrpSpPr/>
          <p:nvPr/>
        </p:nvGrpSpPr>
        <p:grpSpPr>
          <a:xfrm>
            <a:off x="776709" y="7336395"/>
            <a:ext cx="16069585" cy="1545884"/>
            <a:chOff x="776709" y="7336395"/>
            <a:chExt cx="16069585" cy="154588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6709" y="7539563"/>
              <a:ext cx="826659" cy="826659"/>
              <a:chOff x="776709" y="7539563"/>
              <a:chExt cx="826659" cy="82665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6709" y="7539563"/>
                <a:ext cx="826659" cy="82665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6658" y="7336395"/>
              <a:ext cx="15099636" cy="1545884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98393CC-6359-036F-D40F-40A4CA4ABE09}"/>
              </a:ext>
            </a:extLst>
          </p:cNvPr>
          <p:cNvGrpSpPr/>
          <p:nvPr/>
        </p:nvGrpSpPr>
        <p:grpSpPr>
          <a:xfrm>
            <a:off x="731718" y="3599719"/>
            <a:ext cx="9493643" cy="1046111"/>
            <a:chOff x="731718" y="3599719"/>
            <a:chExt cx="9493643" cy="104611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31718" y="3599719"/>
              <a:ext cx="857007" cy="857007"/>
              <a:chOff x="731718" y="3599719"/>
              <a:chExt cx="857007" cy="857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1718" y="3599719"/>
                <a:ext cx="857007" cy="85700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687" y="3633165"/>
              <a:ext cx="8594674" cy="101266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FDF7091-7D7A-2CBA-B0C6-0B5CCA541C69}"/>
              </a:ext>
            </a:extLst>
          </p:cNvPr>
          <p:cNvGrpSpPr/>
          <p:nvPr/>
        </p:nvGrpSpPr>
        <p:grpSpPr>
          <a:xfrm>
            <a:off x="731718" y="6188743"/>
            <a:ext cx="15017725" cy="1046120"/>
            <a:chOff x="731718" y="6188743"/>
            <a:chExt cx="15017725" cy="104612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1718" y="6188743"/>
              <a:ext cx="842049" cy="842049"/>
              <a:chOff x="731718" y="6188743"/>
              <a:chExt cx="842049" cy="8420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31718" y="6188743"/>
                <a:ext cx="842049" cy="84204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30102" y="6253932"/>
              <a:ext cx="13919341" cy="9809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8A2B91-C18D-411E-B8A8-CEA76CAB0CE7}"/>
              </a:ext>
            </a:extLst>
          </p:cNvPr>
          <p:cNvGrpSpPr/>
          <p:nvPr/>
        </p:nvGrpSpPr>
        <p:grpSpPr>
          <a:xfrm>
            <a:off x="805642" y="8701074"/>
            <a:ext cx="17778054" cy="1111480"/>
            <a:chOff x="805642" y="8701074"/>
            <a:chExt cx="17778054" cy="11114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05642" y="8701074"/>
              <a:ext cx="842049" cy="842049"/>
              <a:chOff x="805642" y="8701074"/>
              <a:chExt cx="842049" cy="84204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5642" y="8701074"/>
                <a:ext cx="842049" cy="842049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9746" y="8799889"/>
              <a:ext cx="16913950" cy="10126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80965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954" y="512451"/>
            <a:ext cx="1620889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98582" y="454822"/>
            <a:ext cx="1679327" cy="5785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670" y="1341965"/>
            <a:ext cx="2170150" cy="11555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3355" y="5624279"/>
            <a:ext cx="15208340" cy="115553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4078" y="4256970"/>
            <a:ext cx="12189597" cy="115553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9549" y="3750141"/>
            <a:ext cx="7399509" cy="3214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3815488"/>
            <a:chOff x="580952" y="2911111"/>
            <a:chExt cx="3445152" cy="3815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3815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39305" y="2911111"/>
            <a:ext cx="3470042" cy="4437894"/>
            <a:chOff x="3939305" y="2911111"/>
            <a:chExt cx="3470042" cy="4437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9305" y="2911111"/>
              <a:ext cx="3470042" cy="4437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13478" y="2911111"/>
            <a:ext cx="3419664" cy="6154471"/>
            <a:chOff x="10813478" y="2911111"/>
            <a:chExt cx="3419664" cy="61544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13478" y="2911111"/>
              <a:ext cx="3419664" cy="61544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6734242"/>
            <a:chOff x="14285097" y="2911111"/>
            <a:chExt cx="3419664" cy="67342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6734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13" y="2812410"/>
            <a:ext cx="1136643" cy="13741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25851" y="2811260"/>
            <a:ext cx="1231882" cy="13776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46441" y="5049727"/>
            <a:ext cx="3014286" cy="8200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1786" y="4808875"/>
            <a:ext cx="2427057" cy="8200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60740" y="2812410"/>
            <a:ext cx="1260453" cy="137419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56572" y="2911111"/>
            <a:ext cx="3470042" cy="5421619"/>
            <a:chOff x="7356572" y="2911111"/>
            <a:chExt cx="3470042" cy="5421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572" y="2911111"/>
              <a:ext cx="3470042" cy="54216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59260" y="5490193"/>
            <a:ext cx="3465210" cy="8200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84471" y="2812410"/>
            <a:ext cx="1250929" cy="137419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80381" y="6813305"/>
            <a:ext cx="2515895" cy="821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5242" y="1330537"/>
            <a:ext cx="4709414" cy="12500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8573" y="512451"/>
            <a:ext cx="480831" cy="53078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4954" y="512451"/>
            <a:ext cx="2263727" cy="7974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062651" y="6284291"/>
            <a:ext cx="6736691" cy="43298"/>
            <a:chOff x="4062651" y="6284291"/>
            <a:chExt cx="6736691" cy="4329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062651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56425" y="6222643"/>
            <a:ext cx="3064819" cy="8214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543304" y="2812410"/>
            <a:ext cx="1250929" cy="1374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1580952"/>
            <a:ext cx="8561905" cy="8110177"/>
            <a:chOff x="9142857" y="1580952"/>
            <a:chExt cx="8561905" cy="81101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1580952"/>
              <a:ext cx="8561905" cy="811017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80503" y="7162439"/>
            <a:ext cx="9438707" cy="1709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6664" y="3167176"/>
            <a:ext cx="2126008" cy="2126008"/>
            <a:chOff x="9666664" y="3167176"/>
            <a:chExt cx="2126008" cy="2126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6664" y="3167176"/>
              <a:ext cx="2126008" cy="2126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60806" y="3167176"/>
            <a:ext cx="2126008" cy="2126008"/>
            <a:chOff x="12360806" y="3167176"/>
            <a:chExt cx="2126008" cy="2126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60806" y="3167176"/>
              <a:ext cx="2126008" cy="2126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54948" y="3167176"/>
            <a:ext cx="2126008" cy="2126008"/>
            <a:chOff x="15054948" y="3167176"/>
            <a:chExt cx="2126008" cy="21260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4948" y="3167176"/>
              <a:ext cx="2126008" cy="21260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48374" y="2066897"/>
            <a:ext cx="8507201" cy="7524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66664" y="5904847"/>
            <a:ext cx="7514292" cy="32994"/>
            <a:chOff x="9666664" y="5904847"/>
            <a:chExt cx="7514292" cy="329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6664" y="5904847"/>
              <a:ext cx="7514292" cy="329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66664" y="6505901"/>
            <a:ext cx="7514292" cy="32994"/>
            <a:chOff x="9666664" y="6505901"/>
            <a:chExt cx="7514292" cy="329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6664" y="6505901"/>
              <a:ext cx="7514292" cy="3299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6345" y="5959573"/>
            <a:ext cx="7625660" cy="61861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7421" y="3977602"/>
            <a:ext cx="2477926" cy="61563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52316" y="3933726"/>
            <a:ext cx="2522926" cy="6520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82430" y="3977602"/>
            <a:ext cx="2382660" cy="6156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19141" y="1966692"/>
            <a:ext cx="4349688" cy="3176165"/>
            <a:chOff x="2119141" y="1966692"/>
            <a:chExt cx="4349688" cy="317616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9141" y="1966692"/>
              <a:ext cx="4349688" cy="31761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08270" y="5293184"/>
            <a:ext cx="6171429" cy="2033925"/>
            <a:chOff x="1208270" y="5293184"/>
            <a:chExt cx="6171429" cy="203392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8270" y="5293184"/>
              <a:ext cx="6171429" cy="203392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27410" y="7356042"/>
            <a:ext cx="5032141" cy="3003052"/>
            <a:chOff x="1927410" y="7356042"/>
            <a:chExt cx="5032141" cy="30030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927410" y="7356042"/>
              <a:ext cx="5032141" cy="30030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6194" y="1136517"/>
            <a:ext cx="2170150" cy="11555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8903" y="512451"/>
            <a:ext cx="1571813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146" y="1308632"/>
            <a:ext cx="2541264" cy="11703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59FFEEBD-32B3-3F78-A129-F48B17B9A56F}"/>
              </a:ext>
            </a:extLst>
          </p:cNvPr>
          <p:cNvGrpSpPr/>
          <p:nvPr/>
        </p:nvGrpSpPr>
        <p:grpSpPr>
          <a:xfrm>
            <a:off x="2669078" y="2399687"/>
            <a:ext cx="6773886" cy="3195740"/>
            <a:chOff x="2669078" y="2399687"/>
            <a:chExt cx="6773886" cy="31957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4436" y="2399687"/>
              <a:ext cx="1106653" cy="8219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669078" y="2555110"/>
              <a:ext cx="6773886" cy="2135490"/>
              <a:chOff x="2669078" y="2555110"/>
              <a:chExt cx="6773886" cy="213549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69078" y="2555110"/>
                <a:ext cx="6773886" cy="2135490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394" y="2663223"/>
              <a:ext cx="3961766" cy="293220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3011" y="3536664"/>
              <a:ext cx="1614105" cy="117473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91443" y="2904740"/>
              <a:ext cx="4554844" cy="78735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5039CC-1DFC-8614-2685-2702B10F1B6D}"/>
              </a:ext>
            </a:extLst>
          </p:cNvPr>
          <p:cNvGrpSpPr/>
          <p:nvPr/>
        </p:nvGrpSpPr>
        <p:grpSpPr>
          <a:xfrm>
            <a:off x="9648459" y="2468167"/>
            <a:ext cx="6656303" cy="3241448"/>
            <a:chOff x="9648459" y="2468167"/>
            <a:chExt cx="6656303" cy="32414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648459" y="2555110"/>
              <a:ext cx="6656303" cy="2135490"/>
              <a:chOff x="9648459" y="2555110"/>
              <a:chExt cx="6656303" cy="21354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48459" y="2555110"/>
                <a:ext cx="6656303" cy="213549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82479" y="2838820"/>
              <a:ext cx="3171852" cy="28707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90433" y="2978745"/>
              <a:ext cx="4263273" cy="78735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60921" y="2468167"/>
              <a:ext cx="2300139" cy="77696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A9CAF7-1EFC-401D-DC0D-8A7E0236F02C}"/>
              </a:ext>
            </a:extLst>
          </p:cNvPr>
          <p:cNvGrpSpPr/>
          <p:nvPr/>
        </p:nvGrpSpPr>
        <p:grpSpPr>
          <a:xfrm>
            <a:off x="2676697" y="4855583"/>
            <a:ext cx="6773886" cy="3196173"/>
            <a:chOff x="2676697" y="4855583"/>
            <a:chExt cx="6773886" cy="319617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76697" y="4943682"/>
              <a:ext cx="6773886" cy="2135490"/>
              <a:chOff x="2676697" y="4943682"/>
              <a:chExt cx="6773886" cy="213549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76697" y="4943682"/>
                <a:ext cx="6773886" cy="2135490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54150" y="5085723"/>
              <a:ext cx="3726881" cy="296603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92433" y="5362644"/>
              <a:ext cx="4013492" cy="78735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85735" y="4855583"/>
              <a:ext cx="1963348" cy="78735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582022B-A363-12AD-622F-F7E3E614CC47}"/>
              </a:ext>
            </a:extLst>
          </p:cNvPr>
          <p:cNvGrpSpPr/>
          <p:nvPr/>
        </p:nvGrpSpPr>
        <p:grpSpPr>
          <a:xfrm>
            <a:off x="9656078" y="4896936"/>
            <a:ext cx="6656303" cy="3127653"/>
            <a:chOff x="9656078" y="4896936"/>
            <a:chExt cx="6656303" cy="312765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56078" y="4943682"/>
              <a:ext cx="6656303" cy="2135490"/>
              <a:chOff x="9656078" y="4943682"/>
              <a:chExt cx="6656303" cy="21354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56078" y="4943682"/>
                <a:ext cx="6656303" cy="213549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03832" y="5187623"/>
              <a:ext cx="4283632" cy="283696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64432" y="5358099"/>
              <a:ext cx="2167384" cy="867784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45614" y="4896936"/>
              <a:ext cx="1944301" cy="78735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BA47B4-469A-4386-D840-F2F2C171F89F}"/>
              </a:ext>
            </a:extLst>
          </p:cNvPr>
          <p:cNvGrpSpPr/>
          <p:nvPr/>
        </p:nvGrpSpPr>
        <p:grpSpPr>
          <a:xfrm>
            <a:off x="2669078" y="7366752"/>
            <a:ext cx="13635684" cy="3139466"/>
            <a:chOff x="2669078" y="7366752"/>
            <a:chExt cx="13635684" cy="31394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669078" y="7366752"/>
              <a:ext cx="13635684" cy="2552196"/>
              <a:chOff x="2669078" y="7366752"/>
              <a:chExt cx="13635684" cy="255219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669078" y="7366752"/>
                <a:ext cx="13635684" cy="255219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4519" y="8165442"/>
              <a:ext cx="9868985" cy="2340776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84526" y="8107570"/>
              <a:ext cx="2449292" cy="787358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2705" y="7537950"/>
              <a:ext cx="2937263" cy="7769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2945" y="7067297"/>
            <a:ext cx="7000104" cy="3076190"/>
            <a:chOff x="152945" y="7067297"/>
            <a:chExt cx="7000104" cy="307619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014887" y="7384173"/>
              <a:ext cx="2436823" cy="2436823"/>
              <a:chOff x="3014887" y="7384173"/>
              <a:chExt cx="2436823" cy="243682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15120000">
                <a:off x="3014887" y="7384173"/>
                <a:ext cx="2436823" cy="243682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837" y="7413977"/>
              <a:ext cx="7243396" cy="7520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0591" y="2420121"/>
            <a:ext cx="10371950" cy="4472776"/>
            <a:chOff x="580591" y="2420121"/>
            <a:chExt cx="10371950" cy="44727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591" y="2420121"/>
              <a:ext cx="10371950" cy="44727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84006" y="2125468"/>
            <a:ext cx="6171429" cy="4767429"/>
            <a:chOff x="11184006" y="2125468"/>
            <a:chExt cx="6171429" cy="4767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4006" y="2125468"/>
              <a:ext cx="6171429" cy="4767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670" y="1341965"/>
            <a:ext cx="6808064" cy="11555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7327" y="7908786"/>
            <a:ext cx="18178606" cy="11814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2076" y="8493958"/>
            <a:ext cx="17618324" cy="1508091"/>
            <a:chOff x="1072076" y="8493958"/>
            <a:chExt cx="17618324" cy="150809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24783" y="9672952"/>
              <a:ext cx="13172785" cy="329098"/>
              <a:chOff x="3324783" y="9672952"/>
              <a:chExt cx="13172785" cy="32909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24783" y="9672952"/>
                <a:ext cx="13172785" cy="32909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573572" y="8553556"/>
              <a:ext cx="752233" cy="752233"/>
              <a:chOff x="14573572" y="8553556"/>
              <a:chExt cx="752233" cy="7522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0200000">
                <a:off x="14573572" y="8553556"/>
                <a:ext cx="752233" cy="75223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512054" y="9082602"/>
              <a:ext cx="20548301" cy="9789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7703" y="2533519"/>
            <a:ext cx="17350307" cy="7838994"/>
            <a:chOff x="467703" y="2533519"/>
            <a:chExt cx="17350307" cy="78389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703" y="2533519"/>
              <a:ext cx="17350307" cy="783899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6670" y="1341965"/>
            <a:ext cx="5158797" cy="11555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1658" y="2372837"/>
            <a:ext cx="7363380" cy="6791998"/>
            <a:chOff x="551658" y="2372837"/>
            <a:chExt cx="7363380" cy="67919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658" y="2372837"/>
              <a:ext cx="7363380" cy="6791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5495" y="2372837"/>
            <a:ext cx="9190076" cy="6791998"/>
            <a:chOff x="8505495" y="2372837"/>
            <a:chExt cx="9190076" cy="67919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5495" y="2372837"/>
              <a:ext cx="9190076" cy="67919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670" y="1341965"/>
            <a:ext cx="5158797" cy="11555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573" y="512451"/>
            <a:ext cx="448032" cy="5307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4954" y="512451"/>
            <a:ext cx="1571813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622" y="1308632"/>
            <a:ext cx="3447397" cy="1170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0609" y="2287960"/>
            <a:ext cx="6171429" cy="3701781"/>
            <a:chOff x="500609" y="2287960"/>
            <a:chExt cx="6171429" cy="37017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609" y="2287960"/>
              <a:ext cx="6171429" cy="3701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800" y="6139241"/>
            <a:ext cx="6171429" cy="3857143"/>
            <a:chOff x="840800" y="6139241"/>
            <a:chExt cx="6171429" cy="385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800" y="6139241"/>
              <a:ext cx="6171429" cy="385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3389" y="2830391"/>
            <a:ext cx="9904826" cy="6804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</Words>
  <Application>Microsoft Office PowerPoint</Application>
  <PresentationFormat>사용자 지정</PresentationFormat>
  <Paragraphs>1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인호 김</cp:lastModifiedBy>
  <cp:revision>7</cp:revision>
  <dcterms:created xsi:type="dcterms:W3CDTF">2023-10-11T16:52:58Z</dcterms:created>
  <dcterms:modified xsi:type="dcterms:W3CDTF">2023-10-12T02:41:23Z</dcterms:modified>
</cp:coreProperties>
</file>